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90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0BDF2-6FE6-4E2A-8FB4-3DD90CC21A70}" type="datetimeFigureOut">
              <a:rPr lang="tr-TR" smtClean="0"/>
              <a:t>21.7.2014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20C8C-A3B1-4265-B8DC-B4979D7329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35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20C8C-A3B1-4265-B8DC-B4979D732980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25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E74D1CD-3D41-4F2A-90DD-DE0389BE4ABD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5CF3-54A6-40CB-A2AA-FDE19488472B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2181-F833-4FF6-AE59-4BA73A079511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D56F-C521-4339-9BF0-10209C15A19C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370F-FD96-4764-AC97-25B7187989D1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3FED-4DF9-4618-84FA-8EE6C93219E7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6F2B-36EB-42BB-9F67-53BA067C7454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6553-9ED0-4573-ABDC-9170E08A4F6C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D62E-E727-46BF-B843-E92A962951D0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B932-06A7-43FF-AC77-3E7F7F7897C0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C756E-E499-45A0-80F1-0B6DB767E935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2A566E5-F95C-4748-B5AB-89C7BC5BB10F}" type="datetime1">
              <a:rPr lang="en-US" smtClean="0"/>
              <a:t>7/21/2014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323438" y="4689640"/>
            <a:ext cx="4499077" cy="2168360"/>
          </a:xfrm>
          <a:prstGeom prst="rect">
            <a:avLst/>
          </a:prstGeom>
          <a:solidFill>
            <a:srgbClr val="282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282E3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251073"/>
          </a:xfrm>
        </p:spPr>
        <p:txBody>
          <a:bodyPr>
            <a:normAutofit/>
          </a:bodyPr>
          <a:lstStyle/>
          <a:p>
            <a:r>
              <a:rPr lang="tr-TR" sz="6000" dirty="0" smtClean="0"/>
              <a:t>Tosun İşlemcisi</a:t>
            </a:r>
            <a:endParaRPr lang="tr-TR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010025"/>
            <a:ext cx="9418320" cy="1691640"/>
          </a:xfrm>
        </p:spPr>
        <p:txBody>
          <a:bodyPr/>
          <a:lstStyle/>
          <a:p>
            <a:r>
              <a:rPr lang="tr-TR" dirty="0" smtClean="0"/>
              <a:t>FPGA Tabanlı Sayısal Sinyal İşleme Algoritmalarına Özelleştirilmiş Yardımcı İşlemci Tasarımı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75" y="4810475"/>
            <a:ext cx="1950886" cy="2047525"/>
          </a:xfrm>
          <a:prstGeom prst="rect">
            <a:avLst/>
          </a:prstGeom>
        </p:spPr>
      </p:pic>
      <p:pic>
        <p:nvPicPr>
          <p:cNvPr id="1038" name="Picture 14" descr="http://www.mcu-turkey.com/wp-content/uploads/2011/11/kasirga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9"/>
          <a:stretch/>
        </p:blipFill>
        <p:spPr bwMode="auto">
          <a:xfrm>
            <a:off x="9801398" y="5632073"/>
            <a:ext cx="1620574" cy="1077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61"/>
          <a:stretch/>
        </p:blipFill>
        <p:spPr>
          <a:xfrm>
            <a:off x="9801398" y="4845573"/>
            <a:ext cx="1620574" cy="64564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61872" y="758952"/>
            <a:ext cx="1713470" cy="1466336"/>
            <a:chOff x="2092411" y="420129"/>
            <a:chExt cx="1713470" cy="1466336"/>
          </a:xfrm>
        </p:grpSpPr>
        <p:pic>
          <p:nvPicPr>
            <p:cNvPr id="1044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30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29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http://upload.wikimedia.org/wikipedia/tr/c/cb/TOBB_ET%C3%9C_logo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2" t="2968" r="24089" b="42168"/>
            <a:stretch/>
          </p:blipFill>
          <p:spPr bwMode="auto">
            <a:xfrm>
              <a:off x="2092411" y="420129"/>
              <a:ext cx="1713470" cy="146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975342" y="799621"/>
            <a:ext cx="617014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sz="2800" dirty="0" smtClean="0"/>
              <a:t>TOBB </a:t>
            </a:r>
          </a:p>
          <a:p>
            <a:r>
              <a:rPr lang="tr-TR" sz="2800" dirty="0" smtClean="0"/>
              <a:t>EKONOMİ VE TEKNOLOJİ</a:t>
            </a:r>
          </a:p>
          <a:p>
            <a:r>
              <a:rPr lang="tr-TR" sz="2800" dirty="0" smtClean="0"/>
              <a:t>ÜNİVERSİTESİ</a:t>
            </a:r>
            <a:endParaRPr lang="tr-TR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261872" y="4983731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Abdullah Giray Yağlıkçı</a:t>
            </a:r>
          </a:p>
        </p:txBody>
      </p:sp>
    </p:spTree>
    <p:extLst>
      <p:ext uri="{BB962C8B-B14F-4D97-AF65-F5344CB8AC3E}">
        <p14:creationId xmlns:p14="http://schemas.microsoft.com/office/powerpoint/2010/main" val="41976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İçerik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</a:p>
          <a:p>
            <a:r>
              <a:rPr lang="tr-TR" dirty="0" smtClean="0"/>
              <a:t>Gereksinim Analizi</a:t>
            </a:r>
          </a:p>
          <a:p>
            <a:r>
              <a:rPr lang="tr-TR" dirty="0" smtClean="0"/>
              <a:t>Benzer Mimariler (Literatür)</a:t>
            </a:r>
          </a:p>
          <a:p>
            <a:r>
              <a:rPr lang="tr-TR" dirty="0" smtClean="0"/>
              <a:t>Tosun Mimarisi </a:t>
            </a:r>
          </a:p>
          <a:p>
            <a:r>
              <a:rPr lang="tr-TR" dirty="0" smtClean="0"/>
              <a:t>Sonuçlar</a:t>
            </a:r>
          </a:p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pic>
        <p:nvPicPr>
          <p:cNvPr id="2052" name="Picture 4" descr="http://thumbs.dreamstime.com/z/satellite-dishes-antenna-doppler-radar-1721273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13200"/>
          <a:stretch/>
        </p:blipFill>
        <p:spPr bwMode="auto">
          <a:xfrm>
            <a:off x="9039224" y="3655068"/>
            <a:ext cx="2169795" cy="30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riff89.files.wordpress.com/2009/12/uav-copy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78" y="678558"/>
            <a:ext cx="5319032" cy="39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armin.blogs.com/.a/6a00d83451bb7069e2013488e5d0ad970c-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7" y="2816734"/>
            <a:ext cx="2743724" cy="185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fc01.deviantart.net/fs71/i/2012/332/b/a/drona_air_defence_vehicle_clay_4_by_arkem8-d5mflx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44" y="3925919"/>
            <a:ext cx="3328271" cy="24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://ctms.engin.umich.edu/CTMS/Content/MotorPosition/Control/PID/html/MotorPosition_ControlPID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238" y="1779699"/>
            <a:ext cx="4875006" cy="236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pic>
        <p:nvPicPr>
          <p:cNvPr id="3080" name="Picture 8" descr="http://www.ams.org/featurecolumn/images/august2009/img.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3" y="1992220"/>
            <a:ext cx="3092669" cy="44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orms-today.org/orms-10-96/art/graph-2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218" y="4446016"/>
            <a:ext cx="3498850" cy="216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pandodaily.files.wordpress.com/2013/06/big-data-matrix.jpg?w=584&amp;h=4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52" y="4337361"/>
            <a:ext cx="2865551" cy="214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www.facstaff.bucknell.edu/mastascu/econtrolhtml/freq/Nyquist3A0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75" y="1992220"/>
            <a:ext cx="2010537" cy="19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1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stCxn id="6" idx="1"/>
          </p:cNvCxnSpPr>
          <p:nvPr/>
        </p:nvCxnSpPr>
        <p:spPr>
          <a:xfrm flipH="1">
            <a:off x="4693920" y="633467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652898" y="5795763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619423" y="526025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608881" y="472685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619423" y="4144971"/>
            <a:ext cx="6342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4098" name="Picture 2" descr="http://tangentindinc.com/wp-content/gallery/chip-on-board-cob/istock_000001294521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5" y="4180620"/>
            <a:ext cx="3606918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vasanthexperiments.files.wordpress.com/2011/08/gpu-matrix-multiplicatio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8158"/>
          <a:stretch/>
        </p:blipFill>
        <p:spPr bwMode="auto">
          <a:xfrm>
            <a:off x="1022169" y="4020596"/>
            <a:ext cx="3513304" cy="2202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windriver.com/products/development_suite/wind_river_compiler/toolch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19" y="3192767"/>
            <a:ext cx="3541604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peltiertech.com/images/2009-02/FlowDiagramHori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7" y="2451502"/>
            <a:ext cx="3456968" cy="25853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28156" y="6150005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Donanım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5343399" y="559340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ASM Kodu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5343399" y="503680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Derleyici</a:t>
            </a:r>
            <a:endParaRPr lang="tr-TR" dirty="0"/>
          </a:p>
        </p:txBody>
      </p:sp>
      <p:sp>
        <p:nvSpPr>
          <p:cNvPr id="13" name="TextBox 12"/>
          <p:cNvSpPr txBox="1"/>
          <p:nvPr/>
        </p:nvSpPr>
        <p:spPr>
          <a:xfrm>
            <a:off x="5328156" y="4480208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Algoritma</a:t>
            </a:r>
            <a:endParaRPr lang="tr-TR" dirty="0"/>
          </a:p>
        </p:txBody>
      </p:sp>
      <p:pic>
        <p:nvPicPr>
          <p:cNvPr id="4106" name="Picture 10" descr="http://www.math10.com/en/university-math/integrals/imgFig1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47" y="1908353"/>
            <a:ext cx="3348000" cy="26752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28156" y="3923609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Fonksiyon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472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341</TotalTime>
  <Words>46</Words>
  <Application>Microsoft Office PowerPoint</Application>
  <PresentationFormat>Widescreen</PresentationFormat>
  <Paragraphs>25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Schoolbook</vt:lpstr>
      <vt:lpstr>Wingdings 2</vt:lpstr>
      <vt:lpstr>View</vt:lpstr>
      <vt:lpstr>Tosun İşlemcisi</vt:lpstr>
      <vt:lpstr>İçerik</vt:lpstr>
      <vt:lpstr>Giriş</vt:lpstr>
      <vt:lpstr>Giriş</vt:lpstr>
      <vt:lpstr>Giriş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Tosun İşlemcisi</dc:title>
  <dc:creator>Abdullah Giray YAĞLIKÇI</dc:creator>
  <cp:lastModifiedBy>Abdullah Giray YAĞLIKÇI</cp:lastModifiedBy>
  <cp:revision>13</cp:revision>
  <dcterms:created xsi:type="dcterms:W3CDTF">2014-07-21T11:09:04Z</dcterms:created>
  <dcterms:modified xsi:type="dcterms:W3CDTF">2014-07-21T16:50:52Z</dcterms:modified>
</cp:coreProperties>
</file>